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5" r:id="rId3"/>
    <p:sldId id="277" r:id="rId4"/>
    <p:sldId id="257" r:id="rId5"/>
    <p:sldId id="258" r:id="rId6"/>
    <p:sldId id="278" r:id="rId7"/>
    <p:sldId id="279" r:id="rId8"/>
    <p:sldId id="280" r:id="rId9"/>
    <p:sldId id="259" r:id="rId10"/>
    <p:sldId id="260" r:id="rId11"/>
    <p:sldId id="261" r:id="rId12"/>
    <p:sldId id="281" r:id="rId13"/>
    <p:sldId id="262" r:id="rId14"/>
    <p:sldId id="263" r:id="rId15"/>
    <p:sldId id="270" r:id="rId16"/>
    <p:sldId id="271" r:id="rId17"/>
    <p:sldId id="272" r:id="rId18"/>
    <p:sldId id="274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1ECD6-B8E2-458F-8C25-83F72A13629E}" type="datetimeFigureOut">
              <a:rPr lang="es-MX" smtClean="0"/>
              <a:pPr/>
              <a:t>30/07/2010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6E65C-A86D-4BC8-A215-3381B8C77402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65C-A86D-4BC8-A215-3381B8C77402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3DE22-95A3-427E-ABCA-ED705CE81652}" type="datetimeFigureOut">
              <a:rPr lang="es-CR" smtClean="0"/>
              <a:pPr/>
              <a:t>30/07/2010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D9A0-D7A4-4F18-B8A1-A5F171D77A4D}" type="slidenum">
              <a:rPr lang="es-CR" smtClean="0"/>
              <a:pPr/>
              <a:t>‹#›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Creación</a:t>
            </a:r>
            <a:r>
              <a:rPr lang="en-US" dirty="0" smtClean="0"/>
              <a:t> de </a:t>
            </a:r>
            <a:br>
              <a:rPr lang="en-US" dirty="0" smtClean="0"/>
            </a:br>
            <a:r>
              <a:rPr lang="es-CR" dirty="0" smtClean="0"/>
              <a:t>Órdenes de compra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s-C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199"/>
            <a:ext cx="8915400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91400" y="3810000"/>
            <a:ext cx="1752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documento</a:t>
            </a:r>
            <a:r>
              <a:rPr lang="en-US" dirty="0" smtClean="0"/>
              <a:t> en </a:t>
            </a:r>
            <a:r>
              <a:rPr lang="en-US" dirty="0" err="1" smtClean="0"/>
              <a:t>formato</a:t>
            </a:r>
            <a:r>
              <a:rPr lang="en-US" dirty="0" smtClean="0"/>
              <a:t> PDF</a:t>
            </a:r>
            <a:endParaRPr lang="es-CR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8077994" y="3656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43800" y="2895600"/>
            <a:ext cx="611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1200" y="2667000"/>
            <a:ext cx="1981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r>
              <a:rPr lang="en-US" dirty="0" smtClean="0"/>
              <a:t> de la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s-CR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5105400"/>
            <a:ext cx="28194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Completada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de la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r>
              <a:rPr lang="en-US" dirty="0" smtClean="0"/>
              <a:t> se </a:t>
            </a:r>
            <a:r>
              <a:rPr lang="en-US" dirty="0" err="1" smtClean="0"/>
              <a:t>procede</a:t>
            </a:r>
            <a:r>
              <a:rPr lang="en-US" dirty="0" smtClean="0"/>
              <a:t> a </a:t>
            </a:r>
            <a:r>
              <a:rPr lang="en-US" dirty="0" err="1" smtClean="0"/>
              <a:t>finalizar</a:t>
            </a:r>
            <a:r>
              <a:rPr lang="en-US" dirty="0" smtClean="0"/>
              <a:t> la </a:t>
            </a:r>
            <a:r>
              <a:rPr lang="en-US" dirty="0" err="1" smtClean="0"/>
              <a:t>misma</a:t>
            </a:r>
            <a:endParaRPr lang="es-CR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rot="10800000">
            <a:off x="4497388" y="5029233"/>
            <a:ext cx="531812" cy="537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4800600"/>
            <a:ext cx="2819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Actualizar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de la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s-CR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971800" y="49530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Mantenimiento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s-C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1"/>
            <a:ext cx="883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Mantenimiento</a:t>
            </a:r>
            <a:r>
              <a:rPr lang="en-US" dirty="0" smtClean="0"/>
              <a:t> </a:t>
            </a:r>
            <a:r>
              <a:rPr lang="en-US" dirty="0" err="1" smtClean="0"/>
              <a:t>textos</a:t>
            </a:r>
            <a:r>
              <a:rPr lang="en-US" dirty="0" smtClean="0"/>
              <a:t> extra</a:t>
            </a:r>
            <a:br>
              <a:rPr lang="en-US" dirty="0" smtClean="0"/>
            </a:b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 de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s-C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80552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Finalizando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err="1" smtClean="0"/>
              <a:t>rden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s-C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229600" cy="407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Finalizando orden </a:t>
            </a:r>
            <a:br>
              <a:rPr lang="es-CR" dirty="0" smtClean="0"/>
            </a:br>
            <a:r>
              <a:rPr lang="es-CR" dirty="0" smtClean="0"/>
              <a:t>de compra</a:t>
            </a:r>
            <a:endParaRPr lang="es-C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229600" cy="403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10200" y="4419600"/>
            <a:ext cx="3733800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/>
            <a:r>
              <a:rPr lang="en-US" dirty="0" smtClean="0"/>
              <a:t>Para </a:t>
            </a:r>
            <a:r>
              <a:rPr lang="en-US" dirty="0" err="1" smtClean="0"/>
              <a:t>finalizar</a:t>
            </a:r>
            <a:r>
              <a:rPr lang="en-US" dirty="0" smtClean="0"/>
              <a:t> la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</a:p>
          <a:p>
            <a:pPr marL="342900" indent="-342900" algn="just"/>
            <a:r>
              <a:rPr lang="en-US" dirty="0" err="1" smtClean="0"/>
              <a:t>compra</a:t>
            </a:r>
            <a:r>
              <a:rPr lang="en-US" dirty="0" smtClean="0"/>
              <a:t> se </a:t>
            </a:r>
            <a:r>
              <a:rPr lang="en-US" dirty="0" err="1" smtClean="0"/>
              <a:t>deben</a:t>
            </a:r>
            <a:r>
              <a:rPr lang="en-US" dirty="0" smtClean="0"/>
              <a:t> de </a:t>
            </a:r>
            <a:r>
              <a:rPr lang="en-US" dirty="0" err="1" smtClean="0"/>
              <a:t>corregir</a:t>
            </a:r>
            <a:endParaRPr lang="en-US" dirty="0" smtClean="0"/>
          </a:p>
          <a:p>
            <a:pPr marL="342900" indent="-342900" algn="just"/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situaciones</a:t>
            </a:r>
            <a:r>
              <a:rPr lang="en-US" dirty="0" smtClean="0"/>
              <a:t> </a:t>
            </a:r>
            <a:r>
              <a:rPr lang="en-US" dirty="0" err="1" smtClean="0"/>
              <a:t>reportadas</a:t>
            </a:r>
            <a:r>
              <a:rPr lang="en-US" dirty="0" smtClean="0"/>
              <a:t> en el </a:t>
            </a:r>
          </a:p>
          <a:p>
            <a:pPr marL="342900" indent="-342900" algn="just"/>
            <a:r>
              <a:rPr lang="en-US" dirty="0" err="1" smtClean="0"/>
              <a:t>cuadro</a:t>
            </a:r>
            <a:r>
              <a:rPr lang="en-US" dirty="0" smtClean="0"/>
              <a:t> de </a:t>
            </a:r>
            <a:r>
              <a:rPr lang="en-US" dirty="0" err="1" smtClean="0"/>
              <a:t>detalle</a:t>
            </a:r>
            <a:r>
              <a:rPr lang="en-US" dirty="0" smtClean="0"/>
              <a:t>.</a:t>
            </a:r>
          </a:p>
          <a:p>
            <a:pPr marL="342900" indent="-342900" algn="just"/>
            <a:r>
              <a:rPr lang="en-US" dirty="0" smtClean="0"/>
              <a:t>Si no hay </a:t>
            </a:r>
            <a:r>
              <a:rPr lang="en-US" dirty="0" err="1" smtClean="0"/>
              <a:t>errores</a:t>
            </a:r>
            <a:r>
              <a:rPr lang="en-US" dirty="0" smtClean="0"/>
              <a:t> la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n-US" dirty="0" smtClean="0"/>
          </a:p>
          <a:p>
            <a:pPr marL="342900" indent="-342900" algn="just"/>
            <a:r>
              <a:rPr lang="en-US" dirty="0" err="1" smtClean="0"/>
              <a:t>Queda</a:t>
            </a:r>
            <a:r>
              <a:rPr lang="en-US" dirty="0" smtClean="0"/>
              <a:t> en </a:t>
            </a:r>
            <a:r>
              <a:rPr lang="en-US" dirty="0" err="1" smtClean="0"/>
              <a:t>estado</a:t>
            </a:r>
            <a:r>
              <a:rPr lang="en-US" dirty="0" smtClean="0"/>
              <a:t> </a:t>
            </a:r>
            <a:r>
              <a:rPr lang="en-US" dirty="0" err="1" smtClean="0"/>
              <a:t>aprobación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Aprobaciones</a:t>
            </a:r>
            <a:r>
              <a:rPr lang="en-US" dirty="0" smtClean="0"/>
              <a:t> : </a:t>
            </a:r>
            <a:r>
              <a:rPr lang="en-US" dirty="0" err="1" smtClean="0"/>
              <a:t>Aprobar</a:t>
            </a:r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5867400"/>
            <a:ext cx="37338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aprobar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 y </a:t>
            </a:r>
            <a:r>
              <a:rPr lang="en-US" dirty="0" err="1" smtClean="0"/>
              <a:t>luego</a:t>
            </a:r>
            <a:r>
              <a:rPr lang="en-US" dirty="0" smtClean="0"/>
              <a:t> se</a:t>
            </a:r>
          </a:p>
          <a:p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en “</a:t>
            </a:r>
            <a:r>
              <a:rPr lang="en-US" dirty="0" err="1" smtClean="0"/>
              <a:t>Aplicar</a:t>
            </a:r>
            <a:r>
              <a:rPr lang="en-US" dirty="0" smtClean="0"/>
              <a:t>”</a:t>
            </a:r>
            <a:endParaRPr lang="es-C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229600" cy="408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Aprobaciones</a:t>
            </a:r>
            <a:r>
              <a:rPr lang="en-US" dirty="0" smtClean="0"/>
              <a:t>: </a:t>
            </a:r>
            <a:r>
              <a:rPr lang="en-US" dirty="0" err="1" smtClean="0"/>
              <a:t>subir</a:t>
            </a:r>
            <a:r>
              <a:rPr lang="en-US" dirty="0" smtClean="0"/>
              <a:t> </a:t>
            </a:r>
            <a:r>
              <a:rPr lang="en-US" dirty="0" err="1" smtClean="0"/>
              <a:t>solicitud</a:t>
            </a:r>
            <a:r>
              <a:rPr lang="en-US" dirty="0" smtClean="0"/>
              <a:t> </a:t>
            </a:r>
            <a:r>
              <a:rPr lang="en-US" dirty="0" err="1" smtClean="0"/>
              <a:t>firmada</a:t>
            </a:r>
            <a:r>
              <a:rPr lang="en-US" dirty="0" smtClean="0"/>
              <a:t> </a:t>
            </a:r>
            <a:r>
              <a:rPr lang="en-US" dirty="0" err="1" smtClean="0"/>
              <a:t>digitalmente</a:t>
            </a:r>
            <a:endParaRPr lang="es-C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16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0" y="4343400"/>
            <a:ext cx="281940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subir</a:t>
            </a:r>
            <a:r>
              <a:rPr lang="en-US" dirty="0" smtClean="0"/>
              <a:t> el </a:t>
            </a:r>
            <a:r>
              <a:rPr lang="en-US" dirty="0" err="1" smtClean="0"/>
              <a:t>documenot</a:t>
            </a:r>
            <a:r>
              <a:rPr lang="en-US" dirty="0" smtClean="0"/>
              <a:t> de la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r>
              <a:rPr lang="en-US" dirty="0" smtClean="0"/>
              <a:t> </a:t>
            </a:r>
            <a:r>
              <a:rPr lang="en-US" dirty="0" err="1" smtClean="0"/>
              <a:t>firmada</a:t>
            </a:r>
            <a:r>
              <a:rPr lang="en-US" dirty="0" smtClean="0"/>
              <a:t> </a:t>
            </a:r>
            <a:r>
              <a:rPr lang="en-US" dirty="0" err="1" smtClean="0"/>
              <a:t>digitalmente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usuario</a:t>
            </a:r>
            <a:r>
              <a:rPr lang="en-US" dirty="0" smtClean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en el </a:t>
            </a:r>
            <a:r>
              <a:rPr lang="en-US" dirty="0" err="1" smtClean="0"/>
              <a:t>botón</a:t>
            </a:r>
            <a:r>
              <a:rPr lang="en-US" dirty="0" smtClean="0"/>
              <a:t> “</a:t>
            </a:r>
            <a:r>
              <a:rPr lang="en-US" dirty="0" err="1" smtClean="0"/>
              <a:t>Finalizar</a:t>
            </a:r>
            <a:r>
              <a:rPr lang="en-US" dirty="0" smtClean="0"/>
              <a:t>”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Aprobaciones</a:t>
            </a:r>
            <a:r>
              <a:rPr lang="en-US" dirty="0" smtClean="0"/>
              <a:t> : </a:t>
            </a:r>
            <a:r>
              <a:rPr lang="en-US" dirty="0" err="1" smtClean="0"/>
              <a:t>Confirmación</a:t>
            </a:r>
            <a:endParaRPr lang="es-CR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14425" y="1929606"/>
            <a:ext cx="69151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Aprobación</a:t>
            </a:r>
            <a:r>
              <a:rPr lang="en-US" dirty="0" smtClean="0"/>
              <a:t> final</a:t>
            </a:r>
            <a:endParaRPr lang="es-CR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28687" y="1920081"/>
            <a:ext cx="7286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Aprobaciones</a:t>
            </a:r>
            <a:r>
              <a:rPr lang="en-US" dirty="0" smtClean="0"/>
              <a:t> : </a:t>
            </a:r>
            <a:r>
              <a:rPr lang="en-US" dirty="0" err="1" smtClean="0"/>
              <a:t>Improbar</a:t>
            </a:r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5867400"/>
            <a:ext cx="3733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no </a:t>
            </a:r>
            <a:r>
              <a:rPr lang="en-US" dirty="0" err="1" smtClean="0"/>
              <a:t>aprobar</a:t>
            </a:r>
            <a:r>
              <a:rPr lang="en-US" dirty="0" smtClean="0"/>
              <a:t>, </a:t>
            </a:r>
            <a:r>
              <a:rPr lang="en-US" dirty="0" err="1" smtClean="0"/>
              <a:t>ingresear</a:t>
            </a:r>
            <a:r>
              <a:rPr lang="en-US" dirty="0" smtClean="0"/>
              <a:t> la </a:t>
            </a:r>
            <a:r>
              <a:rPr lang="en-US" dirty="0" err="1" smtClean="0"/>
              <a:t>justificación</a:t>
            </a:r>
            <a:r>
              <a:rPr lang="en-US" dirty="0" smtClean="0"/>
              <a:t> y </a:t>
            </a:r>
            <a:r>
              <a:rPr lang="en-US" dirty="0" err="1" smtClean="0"/>
              <a:t>luego</a:t>
            </a:r>
            <a:r>
              <a:rPr lang="en-US" dirty="0" smtClean="0"/>
              <a:t> se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en “</a:t>
            </a:r>
            <a:r>
              <a:rPr lang="en-US" dirty="0" err="1" smtClean="0"/>
              <a:t>Aplicar</a:t>
            </a:r>
            <a:r>
              <a:rPr lang="en-US" dirty="0" smtClean="0"/>
              <a:t>”</a:t>
            </a:r>
            <a:endParaRPr lang="es-C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229600" cy="408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Creación</a:t>
            </a:r>
            <a:r>
              <a:rPr lang="en-US" dirty="0" smtClean="0"/>
              <a:t> de la </a:t>
            </a:r>
            <a:br>
              <a:rPr lang="en-US" dirty="0" smtClean="0"/>
            </a:b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Pasos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Autenticarse</a:t>
            </a:r>
            <a:r>
              <a:rPr lang="en-US" dirty="0" smtClean="0"/>
              <a:t> con un </a:t>
            </a:r>
            <a:r>
              <a:rPr lang="en-US" dirty="0" err="1" smtClean="0"/>
              <a:t>usuario</a:t>
            </a:r>
            <a:r>
              <a:rPr lang="en-US" dirty="0" smtClean="0"/>
              <a:t> </a:t>
            </a:r>
            <a:r>
              <a:rPr lang="en-US" dirty="0" err="1" smtClean="0"/>
              <a:t>asociado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endParaRPr lang="en-US" dirty="0" smtClean="0"/>
          </a:p>
          <a:p>
            <a:r>
              <a:rPr lang="en-US" dirty="0" err="1" smtClean="0"/>
              <a:t>Acceder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menú</a:t>
            </a:r>
            <a:r>
              <a:rPr lang="en-US" dirty="0" smtClean="0"/>
              <a:t> o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trámite</a:t>
            </a:r>
            <a:r>
              <a:rPr lang="en-US" dirty="0" smtClean="0"/>
              <a:t> a la </a:t>
            </a:r>
            <a:r>
              <a:rPr lang="en-US" dirty="0" err="1" smtClean="0"/>
              <a:t>creación</a:t>
            </a:r>
            <a:r>
              <a:rPr lang="en-US" dirty="0" smtClean="0"/>
              <a:t> de la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n-US" dirty="0" smtClean="0"/>
          </a:p>
          <a:p>
            <a:r>
              <a:rPr lang="en-US" dirty="0" err="1" smtClean="0"/>
              <a:t>Crear</a:t>
            </a:r>
            <a:r>
              <a:rPr lang="en-US" dirty="0" smtClean="0"/>
              <a:t> la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n-US" dirty="0" smtClean="0"/>
          </a:p>
          <a:p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smtClean="0"/>
              <a:t>la(s) </a:t>
            </a:r>
            <a:r>
              <a:rPr lang="en-US" dirty="0" err="1" smtClean="0"/>
              <a:t>línea</a:t>
            </a:r>
            <a:r>
              <a:rPr lang="en-US" dirty="0" smtClean="0"/>
              <a:t>(s) </a:t>
            </a:r>
            <a:r>
              <a:rPr lang="en-US" dirty="0" err="1" smtClean="0"/>
              <a:t>asociada</a:t>
            </a:r>
            <a:r>
              <a:rPr lang="en-US" dirty="0" smtClean="0"/>
              <a:t>(s) a la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n-US" dirty="0" smtClean="0"/>
          </a:p>
          <a:p>
            <a:r>
              <a:rPr lang="en-US" dirty="0" err="1" smtClean="0"/>
              <a:t>Incluir</a:t>
            </a:r>
            <a:r>
              <a:rPr lang="en-US" dirty="0" smtClean="0"/>
              <a:t> el (los) </a:t>
            </a:r>
            <a:r>
              <a:rPr lang="en-US" dirty="0" err="1" smtClean="0"/>
              <a:t>texto</a:t>
            </a:r>
            <a:r>
              <a:rPr lang="en-US" dirty="0" smtClean="0"/>
              <a:t>(s) extra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(s)  de la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Anular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s-CR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8077994" y="3656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43800" y="2895600"/>
            <a:ext cx="611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1200" y="2667000"/>
            <a:ext cx="1981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r>
              <a:rPr lang="en-US" dirty="0" smtClean="0"/>
              <a:t> de la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s-C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8821614" cy="252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Bloquear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s-CR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8077994" y="3656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43800" y="2895600"/>
            <a:ext cx="611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1200" y="2667000"/>
            <a:ext cx="1981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r>
              <a:rPr lang="en-US" dirty="0" smtClean="0"/>
              <a:t> de la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s-C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772" y="1905000"/>
            <a:ext cx="9087567" cy="260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Desbloquear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s-CR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8077994" y="3656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43800" y="2895600"/>
            <a:ext cx="611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1200" y="2667000"/>
            <a:ext cx="1981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r>
              <a:rPr lang="en-US" dirty="0" smtClean="0"/>
              <a:t> de la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endParaRPr lang="es-C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935929"/>
            <a:ext cx="9067800" cy="271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Creación</a:t>
            </a:r>
            <a:r>
              <a:rPr lang="en-US" dirty="0" smtClean="0"/>
              <a:t> de la </a:t>
            </a:r>
            <a:br>
              <a:rPr lang="en-US" dirty="0" smtClean="0"/>
            </a:b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Pasos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n-US" dirty="0" smtClean="0"/>
          </a:p>
          <a:p>
            <a:r>
              <a:rPr lang="en-US" dirty="0" err="1" smtClean="0"/>
              <a:t>Finalizar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n-US" dirty="0" smtClean="0"/>
          </a:p>
          <a:p>
            <a:r>
              <a:rPr lang="en-US" dirty="0" err="1" smtClean="0"/>
              <a:t>Aprobar</a:t>
            </a:r>
            <a:r>
              <a:rPr lang="en-US" dirty="0" smtClean="0"/>
              <a:t> / </a:t>
            </a:r>
            <a:r>
              <a:rPr lang="en-US" dirty="0" err="1" smtClean="0"/>
              <a:t>Improbar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n-US" dirty="0" smtClean="0"/>
          </a:p>
          <a:p>
            <a:r>
              <a:rPr lang="en-US" dirty="0" err="1" smtClean="0"/>
              <a:t>Anular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n-US" dirty="0" smtClean="0"/>
          </a:p>
          <a:p>
            <a:r>
              <a:rPr lang="en-US" dirty="0" err="1" smtClean="0"/>
              <a:t>Bloquear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n-US" dirty="0" smtClean="0"/>
          </a:p>
          <a:p>
            <a:r>
              <a:rPr lang="en-US" dirty="0" err="1" smtClean="0"/>
              <a:t>Desbloquear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compra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Acceso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trámite</a:t>
            </a:r>
            <a:endParaRPr lang="es-C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207772"/>
            <a:ext cx="8912266" cy="443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Primer </a:t>
            </a:r>
            <a:r>
              <a:rPr lang="en-US" dirty="0" err="1" smtClean="0"/>
              <a:t>paso</a:t>
            </a:r>
            <a:r>
              <a:rPr lang="en-US" dirty="0" smtClean="0"/>
              <a:t> del </a:t>
            </a:r>
            <a:r>
              <a:rPr lang="en-US" dirty="0" err="1" smtClean="0"/>
              <a:t>asistente</a:t>
            </a:r>
            <a:endParaRPr lang="es-CR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229600" cy="279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Segundo </a:t>
            </a:r>
            <a:r>
              <a:rPr lang="en-US" dirty="0" err="1" smtClean="0"/>
              <a:t>paso</a:t>
            </a:r>
            <a:r>
              <a:rPr lang="en-US" dirty="0" smtClean="0"/>
              <a:t> del </a:t>
            </a:r>
            <a:r>
              <a:rPr lang="en-US" dirty="0" err="1" smtClean="0"/>
              <a:t>asistente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Escasa</a:t>
            </a:r>
            <a:r>
              <a:rPr lang="en-US" dirty="0" smtClean="0"/>
              <a:t> </a:t>
            </a:r>
            <a:r>
              <a:rPr lang="en-US" dirty="0" err="1" smtClean="0"/>
              <a:t>cuantía</a:t>
            </a:r>
            <a:endParaRPr lang="es-C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23339"/>
            <a:ext cx="8657701" cy="30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2438400"/>
            <a:ext cx="2590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Digite</a:t>
            </a:r>
            <a:r>
              <a:rPr lang="en-US" dirty="0" smtClean="0"/>
              <a:t> el </a:t>
            </a:r>
            <a:r>
              <a:rPr lang="en-US" dirty="0" err="1" smtClean="0"/>
              <a:t>número</a:t>
            </a:r>
            <a:r>
              <a:rPr lang="en-US" dirty="0" smtClean="0"/>
              <a:t> del </a:t>
            </a:r>
            <a:r>
              <a:rPr lang="en-US" dirty="0" err="1" smtClean="0"/>
              <a:t>trámite</a:t>
            </a:r>
            <a:r>
              <a:rPr lang="en-US" dirty="0" smtClean="0"/>
              <a:t>. 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sugiriendo</a:t>
            </a:r>
            <a:r>
              <a:rPr lang="en-US" dirty="0" smtClean="0"/>
              <a:t> los </a:t>
            </a:r>
            <a:r>
              <a:rPr lang="en-US" dirty="0" err="1" smtClean="0"/>
              <a:t>disponibles</a:t>
            </a:r>
            <a:endParaRPr lang="es-CR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33528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2514600"/>
            <a:ext cx="259080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 el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trámite</a:t>
            </a:r>
            <a:r>
              <a:rPr lang="en-US" dirty="0" smtClean="0"/>
              <a:t> </a:t>
            </a:r>
            <a:r>
              <a:rPr lang="en-US" dirty="0" err="1" smtClean="0"/>
              <a:t>identificado</a:t>
            </a:r>
            <a:r>
              <a:rPr lang="en-US" dirty="0" smtClean="0"/>
              <a:t> </a:t>
            </a:r>
            <a:r>
              <a:rPr lang="en-US" dirty="0" err="1" smtClean="0"/>
              <a:t>presione</a:t>
            </a:r>
            <a:r>
              <a:rPr lang="en-US" dirty="0" smtClean="0"/>
              <a:t> “</a:t>
            </a:r>
            <a:r>
              <a:rPr lang="en-US" dirty="0" err="1" smtClean="0"/>
              <a:t>Adjudicatarios</a:t>
            </a:r>
            <a:r>
              <a:rPr lang="en-US" dirty="0" smtClean="0"/>
              <a:t>”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obtener</a:t>
            </a:r>
            <a:r>
              <a:rPr lang="en-US" dirty="0" smtClean="0"/>
              <a:t> los </a:t>
            </a:r>
            <a:r>
              <a:rPr lang="en-US" dirty="0" err="1" smtClean="0"/>
              <a:t>proveedores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endParaRPr lang="es-CR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334000" y="35052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152900" y="43053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4724400"/>
            <a:ext cx="2209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seleccione</a:t>
            </a:r>
            <a:r>
              <a:rPr lang="en-US" dirty="0" smtClean="0"/>
              <a:t> el </a:t>
            </a:r>
            <a:r>
              <a:rPr lang="en-US" dirty="0" err="1" smtClean="0"/>
              <a:t>adjudicatario</a:t>
            </a:r>
            <a:r>
              <a:rPr lang="en-US" dirty="0" smtClean="0"/>
              <a:t> </a:t>
            </a:r>
            <a:r>
              <a:rPr lang="en-US" dirty="0" err="1" smtClean="0"/>
              <a:t>deseado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876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paso</a:t>
            </a:r>
            <a:r>
              <a:rPr lang="en-US" dirty="0" smtClean="0"/>
              <a:t> del </a:t>
            </a:r>
            <a:r>
              <a:rPr lang="en-US" dirty="0" err="1" smtClean="0"/>
              <a:t>asistente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Dispensa</a:t>
            </a:r>
            <a:r>
              <a:rPr lang="en-US" dirty="0" smtClean="0"/>
              <a:t> de </a:t>
            </a:r>
            <a:r>
              <a:rPr lang="en-US" dirty="0" err="1" smtClean="0"/>
              <a:t>contrato</a:t>
            </a:r>
            <a:endParaRPr lang="es-CR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438400"/>
            <a:ext cx="2590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Digite</a:t>
            </a:r>
            <a:r>
              <a:rPr lang="en-US" dirty="0" smtClean="0"/>
              <a:t> el </a:t>
            </a:r>
            <a:r>
              <a:rPr lang="en-US" dirty="0" err="1" smtClean="0"/>
              <a:t>número</a:t>
            </a:r>
            <a:r>
              <a:rPr lang="en-US" dirty="0" smtClean="0"/>
              <a:t> del </a:t>
            </a:r>
            <a:r>
              <a:rPr lang="en-US" dirty="0" err="1" smtClean="0"/>
              <a:t>trámite</a:t>
            </a:r>
            <a:r>
              <a:rPr lang="en-US" dirty="0" smtClean="0"/>
              <a:t>. 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sugiriendo</a:t>
            </a:r>
            <a:r>
              <a:rPr lang="en-US" dirty="0" smtClean="0"/>
              <a:t> los </a:t>
            </a:r>
            <a:r>
              <a:rPr lang="en-US" dirty="0" err="1" smtClean="0"/>
              <a:t>disponibles</a:t>
            </a:r>
            <a:endParaRPr lang="es-CR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33528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2514600"/>
            <a:ext cx="259080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 el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trámite</a:t>
            </a:r>
            <a:r>
              <a:rPr lang="en-US" dirty="0" smtClean="0"/>
              <a:t> </a:t>
            </a:r>
            <a:r>
              <a:rPr lang="en-US" dirty="0" err="1" smtClean="0"/>
              <a:t>identificado</a:t>
            </a:r>
            <a:r>
              <a:rPr lang="en-US" dirty="0" smtClean="0"/>
              <a:t> </a:t>
            </a:r>
            <a:r>
              <a:rPr lang="en-US" dirty="0" err="1" smtClean="0"/>
              <a:t>presione</a:t>
            </a:r>
            <a:r>
              <a:rPr lang="en-US" dirty="0" smtClean="0"/>
              <a:t> “</a:t>
            </a:r>
            <a:r>
              <a:rPr lang="en-US" dirty="0" err="1" smtClean="0"/>
              <a:t>Adjudicatarios</a:t>
            </a:r>
            <a:r>
              <a:rPr lang="en-US" dirty="0" smtClean="0"/>
              <a:t>”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obtener</a:t>
            </a:r>
            <a:r>
              <a:rPr lang="en-US" dirty="0" smtClean="0"/>
              <a:t> los </a:t>
            </a:r>
            <a:r>
              <a:rPr lang="en-US" dirty="0" err="1" smtClean="0"/>
              <a:t>proveedores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endParaRPr lang="es-CR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638800" y="3505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610100" y="40767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4572000"/>
            <a:ext cx="2209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seleccione</a:t>
            </a:r>
            <a:r>
              <a:rPr lang="en-US" dirty="0" smtClean="0"/>
              <a:t> el </a:t>
            </a:r>
            <a:r>
              <a:rPr lang="en-US" dirty="0" err="1" smtClean="0"/>
              <a:t>adjudicatario</a:t>
            </a:r>
            <a:r>
              <a:rPr lang="en-US" dirty="0" smtClean="0"/>
              <a:t> </a:t>
            </a:r>
            <a:r>
              <a:rPr lang="en-US" dirty="0" err="1" smtClean="0"/>
              <a:t>deseado</a:t>
            </a:r>
            <a:endParaRPr lang="es-CR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352800" y="44958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4724400"/>
            <a:ext cx="24384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Digite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o </a:t>
            </a:r>
            <a:r>
              <a:rPr lang="en-US" dirty="0" err="1" smtClean="0"/>
              <a:t>cédula</a:t>
            </a:r>
            <a:r>
              <a:rPr lang="en-US" dirty="0" smtClean="0"/>
              <a:t> del </a:t>
            </a:r>
            <a:r>
              <a:rPr lang="en-US" dirty="0" err="1" smtClean="0"/>
              <a:t>funcionario</a:t>
            </a:r>
            <a:r>
              <a:rPr lang="en-US" dirty="0" smtClean="0"/>
              <a:t>. 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sugiriendo</a:t>
            </a:r>
            <a:r>
              <a:rPr lang="en-US" dirty="0" smtClean="0"/>
              <a:t> los </a:t>
            </a:r>
            <a:r>
              <a:rPr lang="en-US" dirty="0" err="1" smtClean="0"/>
              <a:t>disponibles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600200"/>
            <a:ext cx="891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Cuarto </a:t>
            </a:r>
            <a:r>
              <a:rPr lang="en-US" dirty="0" err="1" smtClean="0"/>
              <a:t>paso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asistente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Contrato</a:t>
            </a:r>
            <a:endParaRPr lang="es-CR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31242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2514600"/>
            <a:ext cx="2590800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 se </a:t>
            </a:r>
            <a:r>
              <a:rPr lang="en-US" dirty="0" err="1" smtClean="0"/>
              <a:t>seleeciona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“</a:t>
            </a:r>
            <a:r>
              <a:rPr lang="en-US" dirty="0" err="1" smtClean="0"/>
              <a:t>Prórroga</a:t>
            </a:r>
            <a:r>
              <a:rPr lang="en-US" dirty="0" smtClean="0"/>
              <a:t>, </a:t>
            </a:r>
            <a:r>
              <a:rPr lang="en-US" dirty="0" err="1" smtClean="0"/>
              <a:t>ampliación</a:t>
            </a:r>
            <a:r>
              <a:rPr lang="en-US" dirty="0" smtClean="0"/>
              <a:t> o </a:t>
            </a:r>
            <a:r>
              <a:rPr lang="en-US" dirty="0" err="1" smtClean="0"/>
              <a:t>contrato</a:t>
            </a:r>
            <a:r>
              <a:rPr lang="en-US" dirty="0" smtClean="0"/>
              <a:t> continuo” </a:t>
            </a:r>
            <a:r>
              <a:rPr lang="en-US" dirty="0" err="1" smtClean="0"/>
              <a:t>presione</a:t>
            </a:r>
            <a:r>
              <a:rPr lang="en-US" dirty="0" smtClean="0"/>
              <a:t> “Solicitudes </a:t>
            </a:r>
            <a:r>
              <a:rPr lang="en-US" dirty="0" err="1" smtClean="0"/>
              <a:t>pedido</a:t>
            </a:r>
            <a:r>
              <a:rPr lang="en-US" dirty="0" smtClean="0"/>
              <a:t>”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cargar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endParaRPr lang="es-CR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562600" y="35052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5448300" y="46101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5105400"/>
            <a:ext cx="2209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seleccione</a:t>
            </a:r>
            <a:r>
              <a:rPr lang="en-US" dirty="0" smtClean="0"/>
              <a:t> la </a:t>
            </a:r>
            <a:r>
              <a:rPr lang="en-US" dirty="0" err="1" smtClean="0"/>
              <a:t>solicitud</a:t>
            </a:r>
            <a:r>
              <a:rPr lang="en-US" dirty="0" smtClean="0"/>
              <a:t> de </a:t>
            </a:r>
            <a:r>
              <a:rPr lang="en-US" dirty="0" err="1" smtClean="0"/>
              <a:t>pedido</a:t>
            </a:r>
            <a:r>
              <a:rPr lang="en-US" dirty="0" smtClean="0"/>
              <a:t> a </a:t>
            </a:r>
            <a:r>
              <a:rPr lang="en-US" dirty="0" err="1" smtClean="0"/>
              <a:t>asociar</a:t>
            </a:r>
            <a:endParaRPr lang="es-CR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352800" y="41910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0" y="4572000"/>
            <a:ext cx="32766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opción</a:t>
            </a:r>
            <a:r>
              <a:rPr lang="en-US" dirty="0" smtClean="0"/>
              <a:t> “</a:t>
            </a:r>
            <a:r>
              <a:rPr lang="en-US" dirty="0" err="1" smtClean="0"/>
              <a:t>Prórroga</a:t>
            </a:r>
            <a:r>
              <a:rPr lang="en-US" dirty="0" smtClean="0"/>
              <a:t>, </a:t>
            </a:r>
            <a:r>
              <a:rPr lang="en-US" dirty="0" err="1" smtClean="0"/>
              <a:t>ampliación</a:t>
            </a:r>
            <a:r>
              <a:rPr lang="en-US" dirty="0" smtClean="0"/>
              <a:t> o </a:t>
            </a:r>
            <a:r>
              <a:rPr lang="en-US" dirty="0" err="1" smtClean="0"/>
              <a:t>contrato</a:t>
            </a:r>
            <a:r>
              <a:rPr lang="en-US" dirty="0" smtClean="0"/>
              <a:t> continuo” </a:t>
            </a:r>
            <a:r>
              <a:rPr lang="en-US" dirty="0" smtClean="0"/>
              <a:t> se </a:t>
            </a:r>
            <a:r>
              <a:rPr lang="en-US" dirty="0" err="1" smtClean="0"/>
              <a:t>habilita</a:t>
            </a:r>
            <a:r>
              <a:rPr lang="en-US" dirty="0" smtClean="0"/>
              <a:t> la </a:t>
            </a:r>
            <a:r>
              <a:rPr lang="en-US" dirty="0" err="1" smtClean="0"/>
              <a:t>selección</a:t>
            </a:r>
            <a:r>
              <a:rPr lang="en-US" dirty="0" smtClean="0"/>
              <a:t> de la “</a:t>
            </a:r>
            <a:r>
              <a:rPr lang="en-US" dirty="0" err="1" smtClean="0"/>
              <a:t>Solicitud</a:t>
            </a:r>
            <a:r>
              <a:rPr lang="en-US" dirty="0" smtClean="0"/>
              <a:t> de </a:t>
            </a:r>
            <a:r>
              <a:rPr lang="en-US" dirty="0" err="1" smtClean="0"/>
              <a:t>pedido</a:t>
            </a:r>
            <a:r>
              <a:rPr lang="en-US" dirty="0" smtClean="0"/>
              <a:t>”</a:t>
            </a:r>
            <a:endParaRPr lang="es-C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514600"/>
            <a:ext cx="2590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Digite</a:t>
            </a:r>
            <a:r>
              <a:rPr lang="en-US" dirty="0" smtClean="0"/>
              <a:t> el </a:t>
            </a:r>
            <a:r>
              <a:rPr lang="en-US" dirty="0" err="1" smtClean="0"/>
              <a:t>número</a:t>
            </a:r>
            <a:r>
              <a:rPr lang="en-US" dirty="0" smtClean="0"/>
              <a:t> del </a:t>
            </a:r>
            <a:r>
              <a:rPr lang="en-US" dirty="0" err="1" smtClean="0"/>
              <a:t>contrato</a:t>
            </a:r>
            <a:r>
              <a:rPr lang="en-US" dirty="0" smtClean="0"/>
              <a:t>. 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sugiriendo</a:t>
            </a:r>
            <a:r>
              <a:rPr lang="en-US" dirty="0" smtClean="0"/>
              <a:t> los </a:t>
            </a:r>
            <a:r>
              <a:rPr lang="en-US" dirty="0" err="1" smtClean="0"/>
              <a:t>disponibles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Paso de </a:t>
            </a:r>
            <a:r>
              <a:rPr lang="en-US" dirty="0" err="1" smtClean="0"/>
              <a:t>confirmación</a:t>
            </a:r>
            <a:endParaRPr lang="es-C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658" y="1371599"/>
            <a:ext cx="9066232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Compra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TemaComprared</Template>
  <TotalTime>543</TotalTime>
  <Words>477</Words>
  <Application>Microsoft Office PowerPoint</Application>
  <PresentationFormat>On-screen Show (4:3)</PresentationFormat>
  <Paragraphs>85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TemaComprared</vt:lpstr>
      <vt:lpstr>Creación de  Órdenes de compra</vt:lpstr>
      <vt:lpstr>Creación de la  orden de compra</vt:lpstr>
      <vt:lpstr>Creación de la  orden de compra</vt:lpstr>
      <vt:lpstr>Acceso por trámite</vt:lpstr>
      <vt:lpstr>Primer paso del asistente</vt:lpstr>
      <vt:lpstr>Segundo paso del asistente Escasa cuantía</vt:lpstr>
      <vt:lpstr>Tercer paso del asistente Dispensa de contrato</vt:lpstr>
      <vt:lpstr>Cuarto paso del asistente Contrato</vt:lpstr>
      <vt:lpstr>Paso de confirmación</vt:lpstr>
      <vt:lpstr>Editar orden de compra</vt:lpstr>
      <vt:lpstr>Mantenimiento líneas  orden de compra</vt:lpstr>
      <vt:lpstr>Mantenimiento textos extra por línea de orden de compra</vt:lpstr>
      <vt:lpstr>Finalizando orden  de compra</vt:lpstr>
      <vt:lpstr>Finalizando orden  de compra</vt:lpstr>
      <vt:lpstr>Aprobaciones : Aprobar</vt:lpstr>
      <vt:lpstr>Aprobaciones: subir solicitud firmada digitalmente</vt:lpstr>
      <vt:lpstr>Aprobaciones : Confirmación</vt:lpstr>
      <vt:lpstr>Aprobación final</vt:lpstr>
      <vt:lpstr>Aprobaciones : Improbar</vt:lpstr>
      <vt:lpstr>Anular orden de compra</vt:lpstr>
      <vt:lpstr>Bloquear orden de compra</vt:lpstr>
      <vt:lpstr>Desbloquear orden de compra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</dc:creator>
  <cp:lastModifiedBy>HSI01</cp:lastModifiedBy>
  <cp:revision>73</cp:revision>
  <dcterms:created xsi:type="dcterms:W3CDTF">2010-05-17T01:50:25Z</dcterms:created>
  <dcterms:modified xsi:type="dcterms:W3CDTF">2010-07-30T22:33:18Z</dcterms:modified>
</cp:coreProperties>
</file>